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9" r:id="rId2"/>
    <p:sldId id="261" r:id="rId3"/>
    <p:sldId id="263" r:id="rId4"/>
    <p:sldId id="265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804"/>
    <a:srgbClr val="538135"/>
    <a:srgbClr val="BB2323"/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6057D-13F4-4B55-B211-07609164E5EA}" type="datetimeFigureOut">
              <a:rPr lang="hu-HU" smtClean="0"/>
              <a:t>2019.05.23.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CFFFE-9F72-43CC-A0BC-A9B7AFC675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24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om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3782917"/>
            <a:ext cx="7772400" cy="798211"/>
          </a:xfrm>
        </p:spPr>
        <p:txBody>
          <a:bodyPr anchor="ctr" anchorCtr="0"/>
          <a:lstStyle>
            <a:lvl1pPr algn="ctr">
              <a:defRPr>
                <a:solidFill>
                  <a:srgbClr val="538135"/>
                </a:solidFill>
              </a:defRPr>
            </a:lvl1pPr>
          </a:lstStyle>
          <a:p>
            <a:r>
              <a:rPr lang="hu-HU" dirty="0"/>
              <a:t>TITLE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97152"/>
            <a:ext cx="6400800" cy="57606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Author(s)</a:t>
            </a:r>
          </a:p>
        </p:txBody>
      </p:sp>
      <p:sp>
        <p:nvSpPr>
          <p:cNvPr id="6" name="Kép helye 5"/>
          <p:cNvSpPr>
            <a:spLocks noGrp="1"/>
          </p:cNvSpPr>
          <p:nvPr>
            <p:ph type="pic" sz="quarter" idx="10" hasCustomPrompt="1"/>
          </p:nvPr>
        </p:nvSpPr>
        <p:spPr>
          <a:xfrm>
            <a:off x="107950" y="6165850"/>
            <a:ext cx="2447925" cy="576263"/>
          </a:xfr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r>
              <a:rPr lang="hu-HU" dirty="0" err="1"/>
              <a:t>Insert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 err="1"/>
              <a:t>logo</a:t>
            </a:r>
            <a:r>
              <a:rPr lang="hu-HU" dirty="0"/>
              <a:t> here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B6546F7-9903-4106-AB59-FC08B962791A}"/>
              </a:ext>
            </a:extLst>
          </p:cNvPr>
          <p:cNvSpPr txBox="1"/>
          <p:nvPr userDrawn="1"/>
        </p:nvSpPr>
        <p:spPr>
          <a:xfrm>
            <a:off x="2462480" y="5519519"/>
            <a:ext cx="4219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14th International </a:t>
            </a: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Conference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on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hu-H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Heat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Enegines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Environment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Protection</a:t>
            </a:r>
            <a:endParaRPr lang="hu-H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6624256" cy="49006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51520" y="1474440"/>
            <a:ext cx="864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51520" y="5589241"/>
            <a:ext cx="8640960" cy="307777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 userDrawn="1"/>
        </p:nvSpPr>
        <p:spPr>
          <a:xfrm>
            <a:off x="722313" y="270892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cap="all" baseline="0">
                <a:solidFill>
                  <a:srgbClr val="BB2323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noProof="0" dirty="0">
                <a:solidFill>
                  <a:srgbClr val="538135"/>
                </a:solidFill>
              </a:rPr>
              <a:t>Thank You</a:t>
            </a:r>
            <a:r>
              <a:rPr lang="en-US" baseline="0" noProof="0" dirty="0">
                <a:solidFill>
                  <a:srgbClr val="538135"/>
                </a:solidFill>
              </a:rPr>
              <a:t> for your attention</a:t>
            </a:r>
            <a:r>
              <a:rPr lang="en-US" noProof="0" dirty="0">
                <a:solidFill>
                  <a:srgbClr val="538135"/>
                </a:solidFill>
              </a:rPr>
              <a:t>!</a:t>
            </a:r>
          </a:p>
        </p:txBody>
      </p:sp>
      <p:sp>
        <p:nvSpPr>
          <p:cNvPr id="4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4077072"/>
            <a:ext cx="7772400" cy="1500187"/>
          </a:xfrm>
        </p:spPr>
        <p:txBody>
          <a:bodyPr anchor="t"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/>
              <a:t>Acknowledgement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88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2000" y="180000"/>
            <a:ext cx="6624256" cy="4900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2843808" y="6237312"/>
            <a:ext cx="6300192" cy="461665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 / Author(s)| Title|</a:t>
            </a:r>
            <a:r>
              <a:rPr lang="en-US" sz="1200" b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2015</a:t>
            </a:r>
            <a:r>
              <a:rPr lang="en-US" sz="1200" b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HEEP 201</a:t>
            </a:r>
            <a:r>
              <a:rPr lang="hu-HU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hu-HU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Mátrafüred</a:t>
            </a:r>
            <a:r>
              <a:rPr lang="en-US" sz="12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| May 27–29. 2015|</a:t>
            </a:r>
            <a:r>
              <a:rPr lang="en-US" sz="1200" noProof="0" dirty="0">
                <a:solidFill>
                  <a:srgbClr val="538135"/>
                </a:solidFill>
              </a:rPr>
              <a:t> </a:t>
            </a:r>
            <a:fld id="{EA337E79-4404-4FDB-B26A-71D0D55D86D4}" type="slidenum">
              <a:rPr lang="en-US" sz="1200" b="1" noProof="0" smtClean="0">
                <a:solidFill>
                  <a:srgbClr val="538135"/>
                </a:solidFill>
              </a:rPr>
              <a:pPr algn="r"/>
              <a:t>‹#›</a:t>
            </a:fld>
            <a:r>
              <a:rPr lang="en-US" sz="1200" noProof="0" dirty="0">
                <a:solidFill>
                  <a:srgbClr val="538135"/>
                </a:solidFill>
              </a:rPr>
              <a:t> </a:t>
            </a:r>
          </a:p>
        </p:txBody>
      </p:sp>
      <p:pic>
        <p:nvPicPr>
          <p:cNvPr id="9" name="Picture 2" descr="Home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698" y="2548"/>
            <a:ext cx="1409301" cy="5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91" y="6698977"/>
            <a:ext cx="6296025" cy="5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448" b="3995"/>
          <a:stretch/>
        </p:blipFill>
        <p:spPr bwMode="auto">
          <a:xfrm>
            <a:off x="6912000" y="575998"/>
            <a:ext cx="2238375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4" r:id="rId7"/>
    <p:sldLayoutId id="2147483655" r:id="rId8"/>
    <p:sldLayoutId id="2147483658" r:id="rId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rgbClr val="538135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38135"/>
        </a:buClr>
        <a:buSzPct val="70000"/>
        <a:buFont typeface="Wingdings" pitchFamily="2" charset="2"/>
        <a:buChar char="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38135"/>
        </a:buClr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38135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38135"/>
        </a:buClr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Kép helye 5"/>
          <p:cNvSpPr>
            <a:spLocks noGrp="1"/>
          </p:cNvSpPr>
          <p:nvPr>
            <p:ph type="pic" sz="quarter" idx="10"/>
          </p:nvPr>
        </p:nvSpPr>
        <p:spPr>
          <a:xfrm>
            <a:off x="35496" y="6237113"/>
            <a:ext cx="2447925" cy="576263"/>
          </a:xfr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Insert your logo here and delete this box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Kép helye 5"/>
          <p:cNvSpPr txBox="1">
            <a:spLocks/>
          </p:cNvSpPr>
          <p:nvPr/>
        </p:nvSpPr>
        <p:spPr>
          <a:xfrm>
            <a:off x="35496" y="6237113"/>
            <a:ext cx="2447925" cy="5762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SzPct val="70000"/>
              <a:buFont typeface="Wingdings" pitchFamily="2" charset="2"/>
              <a:buNone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Insert your logo here and delete this box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Kép helye 5"/>
          <p:cNvSpPr txBox="1">
            <a:spLocks/>
          </p:cNvSpPr>
          <p:nvPr/>
        </p:nvSpPr>
        <p:spPr>
          <a:xfrm>
            <a:off x="35496" y="6237113"/>
            <a:ext cx="2447925" cy="5762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SzPct val="70000"/>
              <a:buFont typeface="Wingdings" pitchFamily="2" charset="2"/>
              <a:buNone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Insert your logo here and delete this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8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Kép helye 5"/>
          <p:cNvSpPr txBox="1">
            <a:spLocks/>
          </p:cNvSpPr>
          <p:nvPr/>
        </p:nvSpPr>
        <p:spPr>
          <a:xfrm>
            <a:off x="35496" y="6237113"/>
            <a:ext cx="2447925" cy="5762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SzPct val="70000"/>
              <a:buFont typeface="Wingdings" pitchFamily="2" charset="2"/>
              <a:buNone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Insert your logo here and delete this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Kép helye 5"/>
          <p:cNvSpPr>
            <a:spLocks noGrp="1"/>
          </p:cNvSpPr>
          <p:nvPr>
            <p:ph type="pic" idx="1"/>
          </p:nvPr>
        </p:nvSpPr>
        <p:spPr>
          <a:xfrm>
            <a:off x="251520" y="1484784"/>
            <a:ext cx="8640960" cy="4114800"/>
          </a:xfrm>
        </p:spPr>
      </p:sp>
      <p:sp>
        <p:nvSpPr>
          <p:cNvPr id="7" name="Szöveg helye 6"/>
          <p:cNvSpPr>
            <a:spLocks noGrp="1"/>
          </p:cNvSpPr>
          <p:nvPr>
            <p:ph type="body" sz="half" idx="2"/>
          </p:nvPr>
        </p:nvSpPr>
        <p:spPr>
          <a:xfrm>
            <a:off x="251520" y="5589241"/>
            <a:ext cx="8640960" cy="30777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Kép helye 5"/>
          <p:cNvSpPr txBox="1">
            <a:spLocks/>
          </p:cNvSpPr>
          <p:nvPr/>
        </p:nvSpPr>
        <p:spPr>
          <a:xfrm>
            <a:off x="35496" y="6237113"/>
            <a:ext cx="2447925" cy="5762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SzPct val="70000"/>
              <a:buFont typeface="Wingdings" pitchFamily="2" charset="2"/>
              <a:buNone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Insert your logo here and delete this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5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Kép helye 5"/>
          <p:cNvSpPr txBox="1">
            <a:spLocks/>
          </p:cNvSpPr>
          <p:nvPr/>
        </p:nvSpPr>
        <p:spPr>
          <a:xfrm>
            <a:off x="35496" y="6237113"/>
            <a:ext cx="2447925" cy="5762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SzPct val="70000"/>
              <a:buFont typeface="Wingdings" pitchFamily="2" charset="2"/>
              <a:buNone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Insert your logo here and delete this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6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Kép helye 5"/>
          <p:cNvSpPr txBox="1">
            <a:spLocks/>
          </p:cNvSpPr>
          <p:nvPr/>
        </p:nvSpPr>
        <p:spPr>
          <a:xfrm>
            <a:off x="35496" y="6237113"/>
            <a:ext cx="2447925" cy="5762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SzPct val="70000"/>
              <a:buFont typeface="Wingdings" pitchFamily="2" charset="2"/>
              <a:buNone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38135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Insert your logo here and delete this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0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56</Words>
  <Application>Microsoft Office PowerPoint</Application>
  <PresentationFormat>Diavetítés a képernyőre (4:3 oldalarány)</PresentationFormat>
  <Paragraphs>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VIDO</dc:creator>
  <cp:lastModifiedBy>Gyula Gróf</cp:lastModifiedBy>
  <cp:revision>66</cp:revision>
  <dcterms:created xsi:type="dcterms:W3CDTF">2013-11-13T14:14:37Z</dcterms:created>
  <dcterms:modified xsi:type="dcterms:W3CDTF">2019-05-23T15:28:47Z</dcterms:modified>
</cp:coreProperties>
</file>